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12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A0B23-D1BE-4836-8A97-26D124D868CD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DF8AD-AD8B-4D5A-B42F-389D756872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DF8AD-AD8B-4D5A-B42F-389D756872A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4220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全国</a:t>
            </a:r>
            <a:r>
              <a:rPr lang="en-US" altLang="zh-CN" dirty="0" smtClean="0"/>
              <a:t>2</a:t>
            </a:r>
            <a:r>
              <a:rPr lang="zh-CN" altLang="en-US" dirty="0" smtClean="0"/>
              <a:t>卷理综第</a:t>
            </a:r>
            <a:r>
              <a:rPr lang="en-US" altLang="zh-CN" dirty="0" smtClean="0"/>
              <a:t>17</a:t>
            </a:r>
            <a:r>
              <a:rPr lang="zh-CN" altLang="en-US" dirty="0" smtClean="0"/>
              <a:t>题分析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14346" y="571486"/>
            <a:ext cx="8358246" cy="3929090"/>
          </a:xfrm>
        </p:spPr>
        <p:txBody>
          <a:bodyPr>
            <a:noAutofit/>
          </a:bodyPr>
          <a:lstStyle/>
          <a:p>
            <a:pPr fontAlgn="ctr">
              <a:buNone/>
            </a:pPr>
            <a:r>
              <a:rPr lang="zh-CN" altLang="en-US" sz="1800" dirty="0" smtClean="0"/>
              <a:t>   （全国 </a:t>
            </a:r>
            <a:r>
              <a:rPr lang="en-US" altLang="zh-CN" sz="1800" dirty="0" smtClean="0"/>
              <a:t>II</a:t>
            </a:r>
            <a:r>
              <a:rPr lang="zh-CN" altLang="en-US" sz="1800" dirty="0" smtClean="0"/>
              <a:t>卷</a:t>
            </a:r>
            <a:r>
              <a:rPr lang="en-US" altLang="zh-CN" sz="1800" dirty="0" smtClean="0"/>
              <a:t>17</a:t>
            </a:r>
            <a:r>
              <a:rPr lang="zh-CN" altLang="en-US" sz="1800" dirty="0" smtClean="0"/>
              <a:t>题）</a:t>
            </a:r>
            <a:r>
              <a:rPr lang="en-US" sz="1800" dirty="0" smtClean="0"/>
              <a:t>CT</a:t>
            </a:r>
            <a:r>
              <a:rPr lang="zh-CN" altLang="en-US" sz="1800" dirty="0" smtClean="0"/>
              <a:t>扫描是计算机</a:t>
            </a:r>
            <a:r>
              <a:rPr lang="en-US" sz="1800" dirty="0" smtClean="0"/>
              <a:t>X</a:t>
            </a:r>
            <a:r>
              <a:rPr lang="zh-CN" altLang="en-US" sz="1800" dirty="0" smtClean="0"/>
              <a:t>射线断层扫描技术的简称，</a:t>
            </a:r>
            <a:r>
              <a:rPr lang="en-US" sz="1800" dirty="0" smtClean="0"/>
              <a:t>CT</a:t>
            </a:r>
            <a:r>
              <a:rPr lang="zh-CN" altLang="en-US" sz="1800" dirty="0" smtClean="0"/>
              <a:t>扫描机可用于对多种病情的探测。图（</a:t>
            </a:r>
            <a:r>
              <a:rPr lang="en-US" sz="1800" dirty="0" smtClean="0"/>
              <a:t>a</a:t>
            </a:r>
            <a:r>
              <a:rPr lang="zh-CN" altLang="en-US" sz="1800" dirty="0" smtClean="0"/>
              <a:t>）是某种</a:t>
            </a:r>
            <a:r>
              <a:rPr lang="en-US" sz="1800" dirty="0" smtClean="0"/>
              <a:t>CT</a:t>
            </a:r>
            <a:r>
              <a:rPr lang="zh-CN" altLang="en-US" sz="1800" dirty="0" smtClean="0"/>
              <a:t>机主要部分的剖面图，其中</a:t>
            </a:r>
            <a:r>
              <a:rPr lang="en-US" sz="1800" dirty="0" smtClean="0"/>
              <a:t>X</a:t>
            </a:r>
            <a:r>
              <a:rPr lang="zh-CN" altLang="en-US" sz="1800" dirty="0" smtClean="0"/>
              <a:t>射线产生部分的示意图如图（</a:t>
            </a:r>
            <a:r>
              <a:rPr lang="en-US" sz="1800" dirty="0" smtClean="0"/>
              <a:t>b</a:t>
            </a:r>
            <a:r>
              <a:rPr lang="zh-CN" altLang="en-US" sz="1800" dirty="0" smtClean="0"/>
              <a:t>）所示。图（</a:t>
            </a:r>
            <a:r>
              <a:rPr lang="en-US" sz="1800" dirty="0" smtClean="0"/>
              <a:t>b</a:t>
            </a:r>
            <a:r>
              <a:rPr lang="zh-CN" altLang="en-US" sz="1800" dirty="0" smtClean="0"/>
              <a:t>）中</a:t>
            </a:r>
            <a:r>
              <a:rPr lang="en-US" sz="1800" i="1" dirty="0" smtClean="0"/>
              <a:t>M</a:t>
            </a:r>
            <a:r>
              <a:rPr lang="zh-CN" altLang="en-US" sz="1800" dirty="0" smtClean="0"/>
              <a:t>、</a:t>
            </a:r>
            <a:r>
              <a:rPr lang="en-US" sz="1800" i="1" dirty="0" smtClean="0"/>
              <a:t>N</a:t>
            </a:r>
            <a:r>
              <a:rPr lang="zh-CN" altLang="en-US" sz="1800" dirty="0" smtClean="0"/>
              <a:t>之间有一电子束的加速电场，虚线框内有匀强偏转磁场；经调节后电子束从静止开始沿带箭头的实线所示的方向前进，打到靶上，产生</a:t>
            </a:r>
            <a:r>
              <a:rPr lang="en-US" sz="1800" dirty="0" smtClean="0"/>
              <a:t>X</a:t>
            </a:r>
            <a:r>
              <a:rPr lang="zh-CN" altLang="en-US" sz="1800" dirty="0" smtClean="0"/>
              <a:t>射线（如图中带箭头的虚线所示）；将电子束打到靶上的点记为</a:t>
            </a:r>
            <a:r>
              <a:rPr lang="en-US" sz="1800" i="1" dirty="0" smtClean="0"/>
              <a:t>P</a:t>
            </a:r>
            <a:r>
              <a:rPr lang="zh-CN" altLang="en-US" sz="1800" dirty="0" smtClean="0"/>
              <a:t>点。则（　</a:t>
            </a:r>
            <a:r>
              <a:rPr lang="en-US" altLang="zh-CN" sz="1800" dirty="0" smtClean="0"/>
              <a:t>D</a:t>
            </a:r>
            <a:r>
              <a:rPr lang="zh-CN" altLang="en-US" sz="1800" dirty="0" smtClean="0"/>
              <a:t>　）</a:t>
            </a:r>
          </a:p>
          <a:p>
            <a:pPr fontAlgn="ctr">
              <a:buNone/>
            </a:pPr>
            <a:r>
              <a:rPr lang="en-US" sz="1800" dirty="0" smtClean="0"/>
              <a:t>         A. </a:t>
            </a:r>
            <a:r>
              <a:rPr lang="en-US" sz="1800" i="1" dirty="0" smtClean="0"/>
              <a:t>M</a:t>
            </a:r>
            <a:r>
              <a:rPr lang="zh-CN" altLang="en-US" sz="1800" dirty="0" smtClean="0"/>
              <a:t>处的电势高于</a:t>
            </a:r>
            <a:r>
              <a:rPr lang="en-US" sz="1800" i="1" dirty="0" smtClean="0"/>
              <a:t>N</a:t>
            </a:r>
            <a:r>
              <a:rPr lang="zh-CN" altLang="en-US" sz="1800" dirty="0" smtClean="0"/>
              <a:t>处的电势</a:t>
            </a:r>
          </a:p>
          <a:p>
            <a:pPr fontAlgn="ctr">
              <a:buNone/>
            </a:pPr>
            <a:r>
              <a:rPr lang="en-US" sz="1800" dirty="0" smtClean="0"/>
              <a:t>         B. </a:t>
            </a:r>
            <a:r>
              <a:rPr lang="zh-CN" altLang="en-US" sz="1800" dirty="0" smtClean="0"/>
              <a:t>增大</a:t>
            </a:r>
            <a:r>
              <a:rPr lang="en-US" sz="1800" i="1" dirty="0" smtClean="0"/>
              <a:t>M</a:t>
            </a:r>
            <a:r>
              <a:rPr lang="zh-CN" altLang="en-US" sz="1800" dirty="0" smtClean="0"/>
              <a:t>、</a:t>
            </a:r>
            <a:r>
              <a:rPr lang="en-US" sz="1800" i="1" dirty="0" smtClean="0"/>
              <a:t>N</a:t>
            </a:r>
            <a:r>
              <a:rPr lang="zh-CN" altLang="en-US" sz="1800" dirty="0" smtClean="0"/>
              <a:t>之间的加速电压可使</a:t>
            </a:r>
            <a:r>
              <a:rPr lang="en-US" sz="1800" i="1" dirty="0" smtClean="0"/>
              <a:t>P</a:t>
            </a:r>
            <a:r>
              <a:rPr lang="zh-CN" altLang="en-US" sz="1800" dirty="0" smtClean="0"/>
              <a:t>点左移</a:t>
            </a:r>
          </a:p>
          <a:p>
            <a:pPr fontAlgn="ctr">
              <a:buNone/>
            </a:pPr>
            <a:r>
              <a:rPr lang="en-US" sz="1800" dirty="0" smtClean="0"/>
              <a:t>         C. </a:t>
            </a:r>
            <a:r>
              <a:rPr lang="zh-CN" altLang="en-US" sz="1800" dirty="0" smtClean="0"/>
              <a:t>偏转磁场的方向垂直于纸面向外</a:t>
            </a:r>
          </a:p>
          <a:p>
            <a:pPr fontAlgn="ctr">
              <a:buNone/>
            </a:pPr>
            <a:r>
              <a:rPr lang="en-US" sz="1800" dirty="0" smtClean="0"/>
              <a:t>         D. </a:t>
            </a:r>
            <a:r>
              <a:rPr lang="zh-CN" altLang="en-US" sz="1800" dirty="0" smtClean="0"/>
              <a:t>增大偏转磁场磁感应强度的大小可使</a:t>
            </a:r>
            <a:r>
              <a:rPr lang="en-US" sz="1800" i="1" dirty="0" smtClean="0"/>
              <a:t>P</a:t>
            </a:r>
            <a:r>
              <a:rPr lang="zh-CN" altLang="en-US" sz="1800" dirty="0" smtClean="0"/>
              <a:t>点左</a:t>
            </a:r>
            <a:endParaRPr lang="en-US" altLang="zh-CN" sz="1800" dirty="0" smtClean="0"/>
          </a:p>
          <a:p>
            <a:endParaRPr lang="zh-CN" altLang="en-US" sz="1800" dirty="0"/>
          </a:p>
        </p:txBody>
      </p:sp>
      <p:sp>
        <p:nvSpPr>
          <p:cNvPr id="4" name="矩形 3"/>
          <p:cNvSpPr/>
          <p:nvPr/>
        </p:nvSpPr>
        <p:spPr>
          <a:xfrm>
            <a:off x="142844" y="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【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试题回顾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】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s://wkphoto.cdn.bcebos.com/f603918fa0ec08fa9a4373db49ee3d6d55fbda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2994" y="1928808"/>
            <a:ext cx="4291006" cy="1675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28596" y="500048"/>
            <a:ext cx="8229600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  本试题是以人教版教材选修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3-1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第三章第五节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“显像管的原理”、选修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3-4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第十四章第五节“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X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射线和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γ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射线”为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背景，创设新情景命制的试题，如下图。我校在复习过程中，由许勤老师牵头，联合物理教研组部分老师编印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物理考前速览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将课本上所有相关方法、图片等整理给学生，在复习后一阶段协助学生回归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课本，在高考中起到很好的作用。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 rot="16200000">
            <a:off x="1416392" y="2059328"/>
            <a:ext cx="2024938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【</a:t>
            </a:r>
            <a:r>
              <a:rPr lang="zh-CN" altLang="en-US" sz="2400" dirty="0" smtClean="0">
                <a:solidFill>
                  <a:schemeClr val="bg1"/>
                </a:solidFill>
              </a:rPr>
              <a:t>背景还原</a:t>
            </a:r>
            <a:r>
              <a:rPr lang="en-US" altLang="zh-CN" sz="2400" dirty="0" smtClean="0">
                <a:solidFill>
                  <a:schemeClr val="bg1"/>
                </a:solidFill>
              </a:rPr>
              <a:t>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enovo\Desktop\cef6104441885deca7a6ea9b10297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41667"/>
            <a:ext cx="3495620" cy="2101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500048"/>
            <a:ext cx="8229600" cy="3394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      本题紧扣“一核四层四翼”的评价体系，突出体现“素养导向和能力为重”的理念，凸显物理学紧密联系实践的学科特点。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通过带电粒子在电场、磁场组合场中的运动，考察基本概念，基本规律，从知识层面来说，题目难度与往年组合场题目相比要容易很多，对本块儿内容熟练的学生来说，基本可以很快判断出结果。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      本题的难点和突破点在于：题干文字较长，题干所给信息比较多，对学生信息提炼能力，模型构建能力要求比较高。这也是今年全国卷所体现出的一个基本特点，与往年相比，今年高考物理试题选择题部分阅读量明显加大。提醒我们在后续复习过程中要加强信息提取能力、模型构建能力和知识再加工能力。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596" y="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400" b="1" dirty="0" smtClean="0">
                <a:solidFill>
                  <a:schemeClr val="bg1"/>
                </a:solidFill>
              </a:rPr>
              <a:t>【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试题分析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400" b="1" dirty="0" smtClean="0">
                <a:solidFill>
                  <a:schemeClr val="bg1"/>
                </a:solidFill>
              </a:rPr>
              <a:t>【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试题链接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】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1486"/>
            <a:ext cx="294251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689956"/>
            <a:ext cx="2714644" cy="173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71486"/>
            <a:ext cx="2545642" cy="27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472" y="364332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19-1-18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14744" y="364332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18-1-25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363117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18-2-25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0048"/>
            <a:ext cx="36076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24210"/>
            <a:ext cx="3286148" cy="326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72198" y="364332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17-1-16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371475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18-3-24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400" b="1" dirty="0" smtClean="0">
                <a:solidFill>
                  <a:schemeClr val="bg1"/>
                </a:solidFill>
              </a:rPr>
              <a:t>【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试题链接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】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14"/>
            <a:ext cx="3660041" cy="261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14"/>
            <a:ext cx="3321018" cy="288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071670" y="4071948"/>
            <a:ext cx="5643602" cy="594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400" dirty="0" smtClean="0"/>
              <a:t>20-1-18                                             20-3-18</a:t>
            </a:r>
            <a:endParaRPr lang="zh-CN" altLang="en-US" sz="24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85720" y="0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【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试题链接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】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285720" y="642924"/>
            <a:ext cx="8229600" cy="2786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因磁场、电磁场重力场组合场、电磁场复合场等问题考查知识点综合性强，题目灵活，可难可易，所以该模块一直是高考重点考查内容，不乏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25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题考查，因此是高考复习的一大核心。结合近几年高考，除指导学生掌握基本物理规律以外，还应该加强理论与实际的联系，加大应用性问题的训练。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071802" y="3643320"/>
            <a:ext cx="2571768" cy="839998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谢谢大家！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526</Words>
  <PresentationFormat>全屏显示(16:9)</PresentationFormat>
  <Paragraphs>25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全国2卷理综第17题分析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12</cp:revision>
  <dcterms:created xsi:type="dcterms:W3CDTF">2020-07-14T07:30:31Z</dcterms:created>
  <dcterms:modified xsi:type="dcterms:W3CDTF">2020-07-19T15:03:21Z</dcterms:modified>
</cp:coreProperties>
</file>